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>
        <p:scale>
          <a:sx n="85" d="100"/>
          <a:sy n="85" d="100"/>
        </p:scale>
        <p:origin x="312" y="-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F4DE0-209D-605E-6C2A-93FC878CC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5B37C6-4B18-FED2-5436-AAF2035F2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9F901-D06F-0B68-D5A4-D77CB0B51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64B75-B724-0419-CE93-AFB217EA8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CFAC2-7377-AA29-C0DE-473134D55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190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54D5A-4D3C-76B1-0A0A-E6D1F479F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68C2-0E37-9AB0-09E8-5C78FAA2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F6BF7-D851-98AD-73E0-AD55CE236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251BB-95F0-6392-4189-E85EC3A9B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B9159-73E1-27DA-806B-E5325B5F5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18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074E7C-9AA6-633B-07DC-C0A5D713E9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236CC-0E77-785F-A5E6-C749E5CAD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605BB-65A7-370A-B1EA-F64D8F707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EF80D-A9CA-B70C-5AFA-40F8BFF31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0213C-E7C8-C5D5-0B2D-EA7389C98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86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DE863-61B0-5C8B-7AF1-D5DDDCCAD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4C8AD-67FB-C392-D5A1-4BFB158DA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8EFC0-69F5-9AB0-2879-D7785D383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8C1FE-FBDC-BCF8-20EE-CA6968784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FF6B5-05B9-F3AB-21DC-BC2BDF846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43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268BE-935F-60F2-040F-F73D4CB5C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12140-72B8-82AC-9A90-EE031397D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1C9D1-2BD1-0F04-A88D-A8FB7769D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C4EF8-4D89-17B4-7B4F-F51F232D9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C81C7-C8D4-CC72-E7D9-FEE45936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39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131AD-DE60-CD18-150B-5A6C2FB9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9055F-9359-A1FD-5A73-69236E3470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32A9B8-289C-A621-894C-7BE8AFA157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7B6FA-6644-055C-6ACC-0EB45A21B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90C36-397B-22BD-E3C5-C3B796673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8C9E29-94E7-BF0C-D3B8-55C4CAF0A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61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ACC41-A31F-BC3C-6B69-EE9D903CA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DE346-B358-777B-A9DB-5AF2D6567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BA06F-D8F0-8EA6-E409-BBA14E8774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A00E40-7233-58C4-2B1B-40B15D005F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5CFA3C-1E0F-51CB-C730-A2EDDB08C2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C35CA6-1EC3-705A-5F0B-8C0BAD94F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3D099F-FF6E-2ABF-5BC0-BAF400AF0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9F3BE8-DF37-B516-17E0-0928558A9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003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5B2DE-5F3A-98D0-140E-C767BF6A6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B8F3E5-E37C-D8E5-CBE6-D7A498BA3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AE25DE-08EF-0DEC-5E37-DAF66ED56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05E7F4-6E38-B66C-5EDB-3E30EA39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60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F75289-CEBE-6D52-85DA-327B1FE0D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55204C-53D7-D7B0-DDF2-EDF3D4322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D0C9E5-E4DE-A55C-55C2-71999124C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04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FF275-70F4-08C1-8BD7-15A5FC14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FF289-4553-6DFC-9E65-8052AEC51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BEC21-3EC7-93FF-B2A2-76206F16F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A891A-CBAE-114D-49DA-87ED08757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1BD6D-DC48-4A6A-8779-C71624D8E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4628A-C9E7-92D7-2620-CCC8B653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27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6915-CF7B-4D11-1014-79DC0C019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AD9FA-F555-F90F-14B2-C54A222B7F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6BBCB6-7004-267E-AAE2-3074736E5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BCAE2-8BEC-97D1-2317-25CA412BC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42AA05-BC90-B2F0-E790-9F4F791A5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2E120-3C5C-C365-17D2-1F8BC3B38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99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BBA09B-10D4-21B1-B1B9-EC80F79E8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52F36-537B-ADD7-E9F9-38E542378C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0E4D7-0A62-4752-CD1F-9DE1E760C9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CB8C2-541B-44B1-B8B3-1906E70DF92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AE5BD-31E8-F181-DA9D-542F230D5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607F7-CEE9-6150-F37E-5AF6E4422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6F445-5D97-4679-A5D5-BE096E29E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30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9E9FD8-5B42-0819-816C-DE7C26B1A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6339"/>
            <a:ext cx="12192000" cy="779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7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CDD6B9-3E92-5B20-AF91-FDE90D9D8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7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680D9E-BBFA-0A20-66AC-D94B25DEAB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655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78EE81-CD68-BCDF-7338-90FEF24D7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757" y="0"/>
            <a:ext cx="122317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46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9063A9-ED31-2A87-8418-319740E67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98" y="0"/>
            <a:ext cx="122480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40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55CF28-1A45-241B-80BC-BA1F59CC3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278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CAA919-46A1-B1E5-6DD0-6E0C3EC42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387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B69D1D-BF33-F1FC-2606-77DA6C516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95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4A35B0-3E30-DEEA-ECEA-5F332D9D1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928" y="0"/>
            <a:ext cx="1226492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AC38331-2C31-B088-6335-A662D8B35309}"/>
              </a:ext>
            </a:extLst>
          </p:cNvPr>
          <p:cNvSpPr/>
          <p:nvPr/>
        </p:nvSpPr>
        <p:spPr>
          <a:xfrm>
            <a:off x="364638" y="1789531"/>
            <a:ext cx="11406626" cy="42915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Women's Day: NCRB Data Shows Safety Concerns Remain in India">
            <a:extLst>
              <a:ext uri="{FF2B5EF4-FFF2-40B4-BE49-F238E27FC236}">
                <a16:creationId xmlns:a16="http://schemas.microsoft.com/office/drawing/2014/main" id="{68F035C0-60A7-E9DA-BDE7-9181BD78A2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736" y="1789531"/>
            <a:ext cx="11258901" cy="4347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4817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Mohideen Falih</dc:creator>
  <cp:lastModifiedBy>Mohideen Falih</cp:lastModifiedBy>
  <cp:revision>1</cp:revision>
  <dcterms:created xsi:type="dcterms:W3CDTF">2025-02-19T17:47:01Z</dcterms:created>
  <dcterms:modified xsi:type="dcterms:W3CDTF">2025-02-20T08:25:48Z</dcterms:modified>
</cp:coreProperties>
</file>

<file path=docProps/thumbnail.jpeg>
</file>